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60" r:id="rId2"/>
    <p:sldId id="26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4" r:id="rId14"/>
  </p:sldIdLst>
  <p:sldSz cx="9144000" cy="6858000" type="screen4x3"/>
  <p:notesSz cx="6858000" cy="9144000"/>
  <p:embeddedFontLst>
    <p:embeddedFont>
      <p:font typeface="Matilda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F09"/>
    <a:srgbClr val="C85F08"/>
    <a:srgbClr val="A95007"/>
    <a:srgbClr val="2E6EBC"/>
    <a:srgbClr val="DF3C0F"/>
    <a:srgbClr val="6CA62C"/>
    <a:srgbClr val="E4931C"/>
    <a:srgbClr val="FFE89F"/>
    <a:srgbClr val="008080"/>
    <a:srgbClr val="277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30D2-E901-476E-A9D9-56A7C7552D84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8C1DA-7C60-4D9E-9B47-91EDE6FB7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0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8C1DA-7C60-4D9E-9B47-91EDE6FB79A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6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6646" y="764704"/>
            <a:ext cx="792088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200" b="1" dirty="0" smtClean="0">
                <a:ln w="9525">
                  <a:noFill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atilda" pitchFamily="2" charset="0"/>
                <a:ea typeface="+mj-ea"/>
                <a:cs typeface="+mj-cs"/>
              </a:rPr>
              <a:t>Оформление отчета по природоохранной работе</a:t>
            </a:r>
            <a:endParaRPr kumimoji="0" lang="ru-RU" sz="3200" b="1" i="0" u="none" strike="noStrike" kern="1200" normalizeH="0" baseline="0" noProof="0" dirty="0">
              <a:ln w="9525">
                <a:noFill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8649" y="2766492"/>
            <a:ext cx="3312368" cy="216024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Супроненко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Эдуардовна, методист  МБУДО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СЮН»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Экологический лагерь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Программа лагеря.  </a:t>
            </a:r>
          </a:p>
          <a:p>
            <a:r>
              <a:rPr lang="ru-RU" dirty="0"/>
              <a:t>П</a:t>
            </a:r>
            <a:r>
              <a:rPr lang="ru-RU" dirty="0" smtClean="0"/>
              <a:t>лан </a:t>
            </a:r>
            <a:r>
              <a:rPr lang="ru-RU" dirty="0"/>
              <a:t>мероприятий, где прописаны мероприятия по природоохранной </a:t>
            </a:r>
            <a:r>
              <a:rPr lang="ru-RU" dirty="0" smtClean="0"/>
              <a:t>деятельности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82767"/>
            <a:ext cx="1231499" cy="969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518967"/>
            <a:ext cx="3924811" cy="2607196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05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Участие в областных, </a:t>
            </a:r>
            <a:b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всероссийских мероприятиях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баллам, то выше ставится та организация, в которой больше победителей и призёров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всероссийских мероприятий,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или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участников!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61464"/>
            <a:ext cx="1231499" cy="9693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49892"/>
            <a:ext cx="3240360" cy="2430270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91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Оформление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Оформляйте конкурсные материалы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папку согласно критериям и основным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показателям!!!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48290"/>
            <a:ext cx="1231499" cy="969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356992"/>
            <a:ext cx="4396160" cy="2614235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737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Критерии </a:t>
            </a:r>
            <a:b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оценки Смотра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7638"/>
            <a:ext cx="5958408" cy="486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Документация.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2. Работа природоохранных объединений.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3. Практические природоохранные мероприятия.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4. Участие в природоохранных операциях.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5. Исследовательская деятельность обучающихся в природе.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6. Пропаганда природоохранных знаний.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7. Работа экологических лагерей.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8. Участие в областных, Всероссийских мероприятиях по учебно-исследовательской деятельности.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9. Оформление конкурсных материалов.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Максимальная оценка природоохранной деятельности образовательной организации 90 баллов</a:t>
            </a:r>
            <a:endParaRPr lang="ru-RU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0327"/>
            <a:ext cx="123149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908720"/>
            <a:ext cx="648072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Номинации Смотра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132856"/>
            <a:ext cx="8352928" cy="43924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«Природоохранная работа общеобразовательной организации города</a:t>
            </a:r>
            <a:r>
              <a:rPr lang="ru-RU" dirty="0" smtClean="0"/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«Природоохранная работа общеобразовательной организации села (средняя и основная</a:t>
            </a:r>
            <a:r>
              <a:rPr lang="ru-RU" dirty="0" smtClean="0"/>
              <a:t>)»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«Природоохранная работа организации дополнительного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0565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Основные </a:t>
            </a:r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показатели </a:t>
            </a:r>
            <a:r>
              <a:rPr lang="ru-RU" sz="40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Смотра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5252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Муниципальное образование. </a:t>
            </a:r>
            <a:endParaRPr lang="ru-RU" dirty="0"/>
          </a:p>
          <a:p>
            <a:r>
              <a:rPr lang="ru-RU" dirty="0" smtClean="0"/>
              <a:t>Образовательная организация.</a:t>
            </a:r>
            <a:endParaRPr lang="ru-RU" dirty="0"/>
          </a:p>
          <a:p>
            <a:r>
              <a:rPr lang="ru-RU" dirty="0" smtClean="0"/>
              <a:t>Организовано</a:t>
            </a:r>
            <a:r>
              <a:rPr lang="ru-RU" dirty="0"/>
              <a:t>: экологических клубов, экологических кружков (число обучающихся в них), музеев (уголков) по охране </a:t>
            </a:r>
            <a:r>
              <a:rPr lang="ru-RU" dirty="0" smtClean="0"/>
              <a:t>природы.</a:t>
            </a:r>
          </a:p>
          <a:p>
            <a:r>
              <a:rPr lang="ru-RU" dirty="0" smtClean="0"/>
              <a:t>Практические </a:t>
            </a:r>
            <a:r>
              <a:rPr lang="ru-RU" dirty="0"/>
              <a:t>природоохранные мероприятия.</a:t>
            </a:r>
          </a:p>
          <a:p>
            <a:r>
              <a:rPr lang="ru-RU" dirty="0" smtClean="0"/>
              <a:t>Итоги </a:t>
            </a:r>
            <a:r>
              <a:rPr lang="ru-RU" dirty="0"/>
              <a:t>работы обучающихся по областным экологическим </a:t>
            </a:r>
            <a:r>
              <a:rPr lang="ru-RU" dirty="0" smtClean="0"/>
              <a:t>операциям.</a:t>
            </a:r>
          </a:p>
          <a:p>
            <a:r>
              <a:rPr lang="ru-RU" dirty="0" smtClean="0"/>
              <a:t>Изучение </a:t>
            </a:r>
            <a:r>
              <a:rPr lang="ru-RU" dirty="0"/>
              <a:t>природы. Исследовательская деятельность обучающихся в природе. Проведено: экскурсии в природу, походы по родному краю, экспедиции, темы исследовательских работ экологического характера, </a:t>
            </a:r>
            <a:r>
              <a:rPr lang="ru-RU" dirty="0" smtClean="0"/>
              <a:t>выполненных </a:t>
            </a:r>
            <a:r>
              <a:rPr lang="ru-RU" dirty="0"/>
              <a:t>обучающимися образовательных </a:t>
            </a:r>
            <a:r>
              <a:rPr lang="ru-RU" dirty="0" smtClean="0"/>
              <a:t>организаций.</a:t>
            </a:r>
          </a:p>
          <a:p>
            <a:r>
              <a:rPr lang="ru-RU" dirty="0" smtClean="0"/>
              <a:t>Участие </a:t>
            </a:r>
            <a:r>
              <a:rPr lang="ru-RU" dirty="0"/>
              <a:t>в </a:t>
            </a:r>
            <a:r>
              <a:rPr lang="ru-RU" dirty="0" smtClean="0"/>
              <a:t>областном конкурсе юных </a:t>
            </a:r>
            <a:r>
              <a:rPr lang="ru-RU" dirty="0"/>
              <a:t>исследователей окружающей среды, конкурсах исследовательских работ. </a:t>
            </a:r>
          </a:p>
          <a:p>
            <a:r>
              <a:rPr lang="ru-RU" dirty="0" smtClean="0"/>
              <a:t>Пропаганда </a:t>
            </a:r>
            <a:r>
              <a:rPr lang="ru-RU" dirty="0"/>
              <a:t>природоохранных знаний.</a:t>
            </a:r>
          </a:p>
          <a:p>
            <a:r>
              <a:rPr lang="ru-RU" dirty="0" smtClean="0"/>
              <a:t>Работа </a:t>
            </a:r>
            <a:r>
              <a:rPr lang="ru-RU" dirty="0"/>
              <a:t>экологического </a:t>
            </a:r>
            <a:r>
              <a:rPr lang="ru-RU" dirty="0" smtClean="0"/>
              <a:t>лагеря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99412"/>
            <a:ext cx="123149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Критерии </a:t>
            </a:r>
            <a:b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оценки Смотра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7638"/>
            <a:ext cx="5958408" cy="486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Документация.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2. Работа природоохранных объединений.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3. Практические природоохранные мероприятия.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4. Участие в природоохранных операциях.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5. Исследовательская деятельность обучающихся в природе.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6. Пропаганда природоохранных знаний.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7. Работа экологических лагерей.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8. Участие в областных, Всероссийских мероприятиях по учебно-исследовательской деятельности.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9. Оформление конкурсных материалов.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Максимальная оценка природоохранной деятельности образовательной организации 90 баллов</a:t>
            </a:r>
            <a:endParaRPr lang="ru-RU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0327"/>
            <a:ext cx="123149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Документация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387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 проведении природоохранной работы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риказ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 назначении ответственного за природоохранную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работу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оложение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 природоохранной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работе.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лан работы.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Охрана труда и техника безопасной работы.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Приказы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проведении мероприятий и их итогах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78524"/>
            <a:ext cx="123149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Работа </a:t>
            </a:r>
            <a:b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природоохранных объединений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Название </a:t>
            </a:r>
            <a:r>
              <a:rPr lang="ru-RU" dirty="0"/>
              <a:t>кружка (творческого объединения).</a:t>
            </a:r>
            <a:endParaRPr lang="ru-RU" dirty="0" smtClean="0"/>
          </a:p>
          <a:p>
            <a:r>
              <a:rPr lang="ru-RU" dirty="0"/>
              <a:t>К</a:t>
            </a:r>
            <a:r>
              <a:rPr lang="ru-RU" dirty="0" smtClean="0"/>
              <a:t>оличество </a:t>
            </a:r>
            <a:r>
              <a:rPr lang="ru-RU" dirty="0"/>
              <a:t>обучающихся в </a:t>
            </a:r>
            <a:r>
              <a:rPr lang="ru-RU" dirty="0" smtClean="0"/>
              <a:t>нём.</a:t>
            </a:r>
          </a:p>
          <a:p>
            <a:r>
              <a:rPr lang="ru-RU" dirty="0" smtClean="0"/>
              <a:t>Программа </a:t>
            </a:r>
            <a:r>
              <a:rPr lang="ru-RU" dirty="0"/>
              <a:t>кружка </a:t>
            </a:r>
            <a:r>
              <a:rPr lang="ru-RU" dirty="0" smtClean="0"/>
              <a:t>(творческого объединения).</a:t>
            </a:r>
          </a:p>
          <a:p>
            <a:r>
              <a:rPr lang="ru-RU" dirty="0" smtClean="0"/>
              <a:t>Основные природоохранные дела обучающихся кружка (творческого объединения)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39571"/>
            <a:ext cx="123149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1319"/>
            <a:ext cx="8229600" cy="1569529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Практические природоохранные мероприятия и участие в природоохранных операциях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2276872"/>
            <a:ext cx="5832648" cy="3777283"/>
          </a:xfrm>
        </p:spPr>
        <p:txBody>
          <a:bodyPr/>
          <a:lstStyle/>
          <a:p>
            <a:r>
              <a:rPr lang="ru-RU" dirty="0"/>
              <a:t>«Белый аист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/>
              <a:t>«Экологическая летопись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«</a:t>
            </a:r>
            <a:r>
              <a:rPr lang="ru-RU" dirty="0"/>
              <a:t>В поиск за новыми </a:t>
            </a:r>
            <a:r>
              <a:rPr lang="ru-RU" dirty="0" smtClean="0"/>
              <a:t>валунами». </a:t>
            </a:r>
          </a:p>
          <a:p>
            <a:r>
              <a:rPr lang="ru-RU" dirty="0" smtClean="0"/>
              <a:t>«</a:t>
            </a:r>
            <a:r>
              <a:rPr lang="ru-RU" dirty="0"/>
              <a:t>Жалобная книга природы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«</a:t>
            </a:r>
            <a:r>
              <a:rPr lang="ru-RU" dirty="0"/>
              <a:t>Вода на Земле» и др.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91409"/>
            <a:ext cx="1231499" cy="969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492896"/>
            <a:ext cx="2028825" cy="3048000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357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Исследовательская </a:t>
            </a:r>
            <a:b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деятельность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Экскурсии.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Походы.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Экспедиции.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емы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исследовательских работ и их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1464"/>
            <a:ext cx="1231499" cy="9693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005064"/>
            <a:ext cx="3312368" cy="2202725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536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Пропаганда </a:t>
            </a:r>
            <a:b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4000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природоохранный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87220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беседы,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юннатские праздники,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викторины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конкурсы, стенгазеты, листовки, выступления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7475"/>
            <a:ext cx="1231499" cy="969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595146"/>
            <a:ext cx="3888432" cy="2796085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105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471</Words>
  <Application>Microsoft Office PowerPoint</Application>
  <PresentationFormat>Экран (4:3)</PresentationFormat>
  <Paragraphs>77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Wingdings</vt:lpstr>
      <vt:lpstr>Matilda</vt:lpstr>
      <vt:lpstr>Times New Roman</vt:lpstr>
      <vt:lpstr>Calibri</vt:lpstr>
      <vt:lpstr>Тема Office</vt:lpstr>
      <vt:lpstr>Презентация PowerPoint</vt:lpstr>
      <vt:lpstr>Номинации Смотра</vt:lpstr>
      <vt:lpstr>Основные  показатели Смотра</vt:lpstr>
      <vt:lpstr>Критерии  оценки Смотра</vt:lpstr>
      <vt:lpstr>Документация</vt:lpstr>
      <vt:lpstr>Работа  природоохранных объединений</vt:lpstr>
      <vt:lpstr>Практические природоохранные мероприятия и участие в природоохранных операциях</vt:lpstr>
      <vt:lpstr>Исследовательская  деятельность</vt:lpstr>
      <vt:lpstr>Пропаганда  природоохранный знаний</vt:lpstr>
      <vt:lpstr>Экологический лагерь</vt:lpstr>
      <vt:lpstr>Участие в областных,  всероссийских мероприятиях</vt:lpstr>
      <vt:lpstr>Оформление</vt:lpstr>
      <vt:lpstr>Критерии  оценки Смотра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HP</cp:lastModifiedBy>
  <cp:revision>104</cp:revision>
  <dcterms:created xsi:type="dcterms:W3CDTF">2013-08-23T08:38:35Z</dcterms:created>
  <dcterms:modified xsi:type="dcterms:W3CDTF">2021-04-18T16:26:08Z</dcterms:modified>
</cp:coreProperties>
</file>